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6" r:id="rId3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BB13"/>
    <a:srgbClr val="BDB51D"/>
    <a:srgbClr val="FFFFEB"/>
    <a:srgbClr val="CCFFFF"/>
    <a:srgbClr val="FFFFCC"/>
    <a:srgbClr val="DED410"/>
    <a:srgbClr val="FF7C80"/>
    <a:srgbClr val="FF5050"/>
    <a:srgbClr val="5C732F"/>
    <a:srgbClr val="C86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3468" y="72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slideMasters/slideMaster1.xml" Type="http://schemas.openxmlformats.org/officeDocument/2006/relationships/slideMaster"/><Relationship Id="rId3" Target="slides/slide1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e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UpDiag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2024/12/16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8185" y="-660"/>
            <a:ext cx="7557483" cy="1069340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1" name="正方形/長方形 140"/>
          <p:cNvSpPr/>
          <p:nvPr/>
        </p:nvSpPr>
        <p:spPr>
          <a:xfrm>
            <a:off x="4146698" y="5872387"/>
            <a:ext cx="113080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がん相談</a:t>
            </a:r>
            <a:endParaRPr lang="en-US" altLang="ja-JP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支援センター</a:t>
            </a:r>
            <a:endParaRPr lang="en-US" altLang="ja-JP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2" name="円/楕円 141"/>
          <p:cNvSpPr/>
          <p:nvPr/>
        </p:nvSpPr>
        <p:spPr>
          <a:xfrm>
            <a:off x="3774558" y="5699051"/>
            <a:ext cx="808074" cy="44656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60607" y="9042219"/>
            <a:ext cx="3203896" cy="2200602"/>
          </a:xfrm>
          <a:prstGeom prst="rect">
            <a:avLst/>
          </a:prstGeom>
          <a:noFill/>
          <a:ln w="44450" cmpd="dbl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☆お問い合わせ先☆</a:t>
            </a:r>
            <a:endParaRPr lang="en-US" altLang="ja-JP" sz="1200" b="1" u="sng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東広島医療センター医療相談支援センター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Tell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：０８２－４２３－２１７６（代表）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Mail : 509-iryosoudan@mail.hosp.go.jp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担当：がん相談員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655" t="5449" r="46673" b="56556"/>
          <a:stretch/>
        </p:blipFill>
        <p:spPr>
          <a:xfrm>
            <a:off x="3944919" y="7228054"/>
            <a:ext cx="3257904" cy="3215204"/>
          </a:xfrm>
          <a:prstGeom prst="rec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</p:pic>
      <p:sp>
        <p:nvSpPr>
          <p:cNvPr id="32" name="テキスト ボックス 34"/>
          <p:cNvSpPr txBox="1"/>
          <p:nvPr/>
        </p:nvSpPr>
        <p:spPr>
          <a:xfrm>
            <a:off x="6050268" y="8335925"/>
            <a:ext cx="297369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玄関</a:t>
            </a: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5143499" y="8410353"/>
            <a:ext cx="761747" cy="2308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外来診療棟</a:t>
            </a:r>
          </a:p>
        </p:txBody>
      </p:sp>
      <p:sp>
        <p:nvSpPr>
          <p:cNvPr id="35" name="テキスト ボックス 3"/>
          <p:cNvSpPr txBox="1"/>
          <p:nvPr/>
        </p:nvSpPr>
        <p:spPr>
          <a:xfrm>
            <a:off x="4497914" y="9080204"/>
            <a:ext cx="424960" cy="230832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病棟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630291" y="7196466"/>
            <a:ext cx="1148316" cy="4095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7"/>
          <p:cNvSpPr txBox="1"/>
          <p:nvPr/>
        </p:nvSpPr>
        <p:spPr>
          <a:xfrm>
            <a:off x="5765650" y="7287705"/>
            <a:ext cx="1009934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研修センター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539564" y="9750057"/>
            <a:ext cx="574158" cy="435933"/>
          </a:xfrm>
          <a:prstGeom prst="rect">
            <a:avLst/>
          </a:prstGeom>
          <a:solidFill>
            <a:srgbClr val="FF0000">
              <a:alpha val="58824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テキスト ボックス 33"/>
          <p:cNvSpPr txBox="1"/>
          <p:nvPr/>
        </p:nvSpPr>
        <p:spPr>
          <a:xfrm>
            <a:off x="5592728" y="9792584"/>
            <a:ext cx="47846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ysClr val="windowText" lastClr="000000"/>
                </a:solidFill>
              </a:rPr>
              <a:t>ヘ　リポート</a:t>
            </a:r>
          </a:p>
        </p:txBody>
      </p:sp>
      <p:sp>
        <p:nvSpPr>
          <p:cNvPr id="48" name="テキスト ボックス 7"/>
          <p:cNvSpPr txBox="1"/>
          <p:nvPr/>
        </p:nvSpPr>
        <p:spPr>
          <a:xfrm>
            <a:off x="4033442" y="9955618"/>
            <a:ext cx="1009934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大沢田池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15968" y="8102011"/>
            <a:ext cx="430887" cy="11483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外来駐車場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043657" y="7261368"/>
            <a:ext cx="153109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〈</a:t>
            </a:r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研修センター図</a:t>
            </a:r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〉</a:t>
            </a:r>
            <a:endParaRPr kumimoji="1" lang="ja-JP" altLang="en-US" b="1" dirty="0"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41655" y="4096894"/>
            <a:ext cx="6865805" cy="2721803"/>
          </a:xfrm>
          <a:prstGeom prst="roundRect">
            <a:avLst>
              <a:gd name="adj" fmla="val 5860"/>
            </a:avLst>
          </a:prstGeom>
          <a:solidFill>
            <a:schemeClr val="bg1"/>
          </a:solidFill>
          <a:ln w="50800" cmpd="sng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B020568D-D5DC-96DD-3DC8-F1239C85A1CE}"/>
              </a:ext>
            </a:extLst>
          </p:cNvPr>
          <p:cNvSpPr/>
          <p:nvPr/>
        </p:nvSpPr>
        <p:spPr>
          <a:xfrm>
            <a:off x="293367" y="1024917"/>
            <a:ext cx="6987120" cy="295543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　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内容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】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000" b="1" dirty="0">
                <a:solidFill>
                  <a:schemeClr val="accent6">
                    <a:lumMod val="75000"/>
                  </a:schemeClr>
                </a:solidFill>
              </a:rPr>
              <a:t>「治療と仕事の　　　　　　　　　　　両立支援について」</a:t>
            </a:r>
            <a:endParaRPr kumimoji="1" lang="en-US" altLang="ja-JP" sz="4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altLang="ja-JP" sz="44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66D6DE0-E820-A85D-2E8B-B0F3D8802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116" y="8162610"/>
            <a:ext cx="758698" cy="1617844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E6EAF5A-DC52-FBFA-348B-65B111CD67E0}"/>
              </a:ext>
            </a:extLst>
          </p:cNvPr>
          <p:cNvGrpSpPr/>
          <p:nvPr/>
        </p:nvGrpSpPr>
        <p:grpSpPr>
          <a:xfrm>
            <a:off x="141270" y="6920784"/>
            <a:ext cx="3105183" cy="1868991"/>
            <a:chOff x="103425" y="6905800"/>
            <a:chExt cx="3105183" cy="1868991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" name="吹き出し: 円形 4">
              <a:extLst>
                <a:ext uri="{FF2B5EF4-FFF2-40B4-BE49-F238E27FC236}">
                  <a16:creationId xmlns:a16="http://schemas.microsoft.com/office/drawing/2014/main" id="{D41D20F5-BFCF-1E3A-A8CD-C7BF4847C58F}"/>
                </a:ext>
              </a:extLst>
            </p:cNvPr>
            <p:cNvSpPr/>
            <p:nvPr/>
          </p:nvSpPr>
          <p:spPr>
            <a:xfrm>
              <a:off x="103425" y="6905800"/>
              <a:ext cx="3105183" cy="1868991"/>
            </a:xfrm>
            <a:prstGeom prst="wedgeEllipseCallout">
              <a:avLst>
                <a:gd name="adj1" fmla="val 43903"/>
                <a:gd name="adj2" fmla="val 46088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E712FD2D-9D84-CCBA-A5D2-8241A5BE1A32}"/>
                </a:ext>
              </a:extLst>
            </p:cNvPr>
            <p:cNvSpPr txBox="1"/>
            <p:nvPr/>
          </p:nvSpPr>
          <p:spPr>
            <a:xfrm>
              <a:off x="182503" y="7287705"/>
              <a:ext cx="2865536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600" b="1" u="sng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入院中</a:t>
              </a:r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の方の参加はご遠慮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ください。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発熱等、症状がある場合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には参加をご遠慮ください。</a:t>
              </a:r>
              <a:endParaRPr kumimoji="1" lang="ja-JP" altLang="en-US" sz="1600" b="1" dirty="0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B4646-EDDC-C5FF-3513-04EA149FA840}"/>
              </a:ext>
            </a:extLst>
          </p:cNvPr>
          <p:cNvSpPr txBox="1"/>
          <p:nvPr/>
        </p:nvSpPr>
        <p:spPr>
          <a:xfrm>
            <a:off x="466526" y="4174056"/>
            <a:ext cx="681396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日　時</a:t>
            </a:r>
            <a:r>
              <a:rPr kumimoji="1"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令和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16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木）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   　　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14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　　　　　　　　　</a:t>
            </a: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場　所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東広島医療センター　研修センター（大）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対　象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76C782-83E6-B4CA-3CFD-535EB8C2DA88}"/>
              </a:ext>
            </a:extLst>
          </p:cNvPr>
          <p:cNvSpPr txBox="1"/>
          <p:nvPr/>
        </p:nvSpPr>
        <p:spPr>
          <a:xfrm>
            <a:off x="1517570" y="5359781"/>
            <a:ext cx="5550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がん患者さん、ご家族、当院に通院されていな　い方でも、興味のある方ならどなたでも参加は自由です。ぜひお気軽にご参加ください。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予約不要です</a:t>
            </a:r>
            <a:endParaRPr lang="en-US" altLang="ja-JP" sz="20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595948" y="-24699"/>
            <a:ext cx="5179636" cy="951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endParaRPr lang="en-US" altLang="ja-JP" sz="2200" b="1" u="sng" dirty="0">
              <a:ln w="11430"/>
              <a:solidFill>
                <a:schemeClr val="accent1">
                  <a:lumMod val="20000"/>
                  <a:lumOff val="8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4000" b="1" u="sng" dirty="0">
                <a:ln w="11430"/>
                <a:latin typeface="HG丸ｺﾞｼｯｸM-PRO" pitchFamily="50" charset="-128"/>
                <a:ea typeface="HG丸ｺﾞｼｯｸM-PRO" pitchFamily="50" charset="-128"/>
              </a:rPr>
              <a:t>がんサロンのご案内</a:t>
            </a:r>
            <a:endParaRPr lang="en-US" altLang="ja-JP" sz="4000" b="1" u="sng" dirty="0">
              <a:ln w="11430"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367621-0AEB-B975-6BE4-B5869AC4520D}"/>
              </a:ext>
            </a:extLst>
          </p:cNvPr>
          <p:cNvSpPr txBox="1"/>
          <p:nvPr/>
        </p:nvSpPr>
        <p:spPr>
          <a:xfrm>
            <a:off x="3819229" y="6856794"/>
            <a:ext cx="3701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飲み物をご持参</a:t>
            </a:r>
            <a:r>
              <a:rPr kumimoji="1" lang="ja-JP" altLang="en-US" sz="1400" b="1" dirty="0"/>
              <a:t>いただいて</a:t>
            </a:r>
            <a:r>
              <a:rPr kumimoji="1" lang="ja-JP" altLang="en-US" sz="1600" b="1" dirty="0"/>
              <a:t>も大丈夫</a:t>
            </a:r>
            <a:r>
              <a:rPr lang="ja-JP" altLang="en-US" sz="1600" b="1" dirty="0"/>
              <a:t>です</a:t>
            </a:r>
            <a:endParaRPr kumimoji="1" lang="ja-JP" altLang="en-US" sz="1600" b="1" dirty="0"/>
          </a:p>
        </p:txBody>
      </p:sp>
      <p:sp>
        <p:nvSpPr>
          <p:cNvPr id="7" name="AutoShape 2" descr="■">
            <a:extLst>
              <a:ext uri="{FF2B5EF4-FFF2-40B4-BE49-F238E27FC236}">
                <a16:creationId xmlns:a16="http://schemas.microsoft.com/office/drawing/2014/main" id="{4948C2F7-D0D7-BE93-A0C8-903F0037B6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7438" y="51943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157486-BC16-79DC-F729-296653649766}"/>
              </a:ext>
            </a:extLst>
          </p:cNvPr>
          <p:cNvSpPr txBox="1"/>
          <p:nvPr/>
        </p:nvSpPr>
        <p:spPr>
          <a:xfrm>
            <a:off x="1327398" y="3050249"/>
            <a:ext cx="6257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/>
              <a:t>講師：うねだや社会保険労務士事務所</a:t>
            </a:r>
            <a:endParaRPr kumimoji="1" lang="en-US" altLang="ja-JP" sz="2200" b="1" dirty="0"/>
          </a:p>
          <a:p>
            <a:r>
              <a:rPr lang="ja-JP" altLang="en-US" sz="2200" b="1" dirty="0"/>
              <a:t>　　　　畝田谷　栄子　先生</a:t>
            </a:r>
            <a:endParaRPr kumimoji="1" lang="ja-JP" altLang="en-US" dirty="0"/>
          </a:p>
        </p:txBody>
      </p:sp>
      <p:pic>
        <p:nvPicPr>
          <p:cNvPr id="1032" name="Picture 8" descr="羽子板のイラスト（ピンク）">
            <a:extLst>
              <a:ext uri="{FF2B5EF4-FFF2-40B4-BE49-F238E27FC236}">
                <a16:creationId xmlns:a16="http://schemas.microsoft.com/office/drawing/2014/main" id="{ADBB1056-AD19-5A19-1EF7-5467AF298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17" y="4027694"/>
            <a:ext cx="1215886" cy="127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3898BCF5-3224-8E1D-27B8-46E7CBFCD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907" y="3704722"/>
            <a:ext cx="1220678" cy="128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743FB9AB-B7C1-DE7B-6EF6-C3906F4A8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67" y="6067972"/>
            <a:ext cx="6987121" cy="77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A12AC51-6594-448B-60B9-2997AB53D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1" y="27584"/>
            <a:ext cx="1802638" cy="178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FC6807-A3A1-129E-9473-A50625BEBFBA}"/>
              </a:ext>
            </a:extLst>
          </p:cNvPr>
          <p:cNvSpPr txBox="1"/>
          <p:nvPr/>
        </p:nvSpPr>
        <p:spPr>
          <a:xfrm>
            <a:off x="472285" y="94084"/>
            <a:ext cx="1697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D2187A-2AAB-4BF5-84C9-9F3EBF0A3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Words>189</Words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メイリオ</vt:lpstr>
      <vt:lpstr>Arial</vt:lpstr>
      <vt:lpstr>21806_a_new_welcome_flyer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TC028374269991</vt:lpwstr>
  </property>
</Properties>
</file>