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1244" autoAdjust="0"/>
  </p:normalViewPr>
  <p:slideViewPr>
    <p:cSldViewPr>
      <p:cViewPr varScale="1">
        <p:scale>
          <a:sx n="74" d="100"/>
          <a:sy n="74" d="100"/>
        </p:scale>
        <p:origin x="3132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81F0-6C19-4D64-8D0A-A6621257031A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A08D-0799-43A3-96A9-35A7F03DF2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7900D-E72A-4F94-89BA-489E10A7291A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7FD6-FD0C-4B8C-879D-BC55974F3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EA969-8C82-489D-8105-C0A31F6F2665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4CBE-378F-4E72-A28D-747F3E6729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30B0-7586-4686-AB80-2965CA29B70D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2DD1-5C23-4CFB-89B1-A19435809A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35E0-C252-4B4F-BCA8-EECDF9D4EFC6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626C-2421-449B-9F68-2DBCC0E4F0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048B-758E-4030-A4D2-1977FB59440C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E05D-00A9-4E98-9EDC-3FDBDBEABE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EC20D-AB68-45D3-AA73-58E24B4C57F5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AC34-D923-47AD-B5AB-F76BFC74E3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9A12-F8F5-4F94-956A-FF8A2D255621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A614-8891-4B77-BDCD-4FA6CF0A78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B1EC-1A72-4EF2-9465-C72639A55D10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475B-517D-4AC9-AD6E-E7C03BC6AB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10A8-AECA-4A40-A1B6-2882D69E35F5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68C3-364D-4092-9C94-DCF94C532F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98B8-F4EB-4AC9-A6CC-2D9BF676B1D1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B910-1BAB-43CF-B54F-D21D39700D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49C665-CE3E-4A66-8940-E0553921FA2B}" type="datetimeFigureOut">
              <a:rPr lang="ja-JP" altLang="en-US"/>
              <a:pPr>
                <a:defRPr/>
              </a:pPr>
              <a:t>2019/11/5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B8EAD8-EB27-471B-8D95-C294371143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フリーフォーム 42"/>
          <p:cNvSpPr/>
          <p:nvPr/>
        </p:nvSpPr>
        <p:spPr>
          <a:xfrm>
            <a:off x="2564904" y="5169024"/>
            <a:ext cx="432048" cy="465082"/>
          </a:xfrm>
          <a:custGeom>
            <a:avLst/>
            <a:gdLst>
              <a:gd name="connsiteX0" fmla="*/ 95534 w 200167"/>
              <a:gd name="connsiteY0" fmla="*/ 0 h 303941"/>
              <a:gd name="connsiteX1" fmla="*/ 95534 w 200167"/>
              <a:gd name="connsiteY1" fmla="*/ 0 h 303941"/>
              <a:gd name="connsiteX2" fmla="*/ 40943 w 200167"/>
              <a:gd name="connsiteY2" fmla="*/ 109182 h 303941"/>
              <a:gd name="connsiteX3" fmla="*/ 13648 w 200167"/>
              <a:gd name="connsiteY3" fmla="*/ 191069 h 303941"/>
              <a:gd name="connsiteX4" fmla="*/ 0 w 200167"/>
              <a:gd name="connsiteY4" fmla="*/ 232012 h 303941"/>
              <a:gd name="connsiteX5" fmla="*/ 177421 w 200167"/>
              <a:gd name="connsiteY5" fmla="*/ 245660 h 303941"/>
              <a:gd name="connsiteX6" fmla="*/ 163773 w 200167"/>
              <a:gd name="connsiteY6" fmla="*/ 150126 h 303941"/>
              <a:gd name="connsiteX7" fmla="*/ 177421 w 200167"/>
              <a:gd name="connsiteY7" fmla="*/ 122830 h 303941"/>
              <a:gd name="connsiteX8" fmla="*/ 191069 w 200167"/>
              <a:gd name="connsiteY8" fmla="*/ 163773 h 303941"/>
              <a:gd name="connsiteX9" fmla="*/ 136478 w 200167"/>
              <a:gd name="connsiteY9" fmla="*/ 54591 h 303941"/>
              <a:gd name="connsiteX10" fmla="*/ 95534 w 200167"/>
              <a:gd name="connsiteY10" fmla="*/ 0 h 30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167" h="303941">
                <a:moveTo>
                  <a:pt x="95534" y="0"/>
                </a:moveTo>
                <a:lnTo>
                  <a:pt x="95534" y="0"/>
                </a:lnTo>
                <a:cubicBezTo>
                  <a:pt x="77337" y="36394"/>
                  <a:pt x="56971" y="71782"/>
                  <a:pt x="40943" y="109182"/>
                </a:cubicBezTo>
                <a:cubicBezTo>
                  <a:pt x="29609" y="135628"/>
                  <a:pt x="22746" y="163773"/>
                  <a:pt x="13648" y="191069"/>
                </a:cubicBezTo>
                <a:lnTo>
                  <a:pt x="0" y="232012"/>
                </a:lnTo>
                <a:cubicBezTo>
                  <a:pt x="49572" y="256799"/>
                  <a:pt x="119140" y="303941"/>
                  <a:pt x="177421" y="245660"/>
                </a:cubicBezTo>
                <a:cubicBezTo>
                  <a:pt x="200167" y="222914"/>
                  <a:pt x="163773" y="182294"/>
                  <a:pt x="163773" y="150126"/>
                </a:cubicBezTo>
                <a:cubicBezTo>
                  <a:pt x="163773" y="139953"/>
                  <a:pt x="172872" y="131929"/>
                  <a:pt x="177421" y="122830"/>
                </a:cubicBezTo>
                <a:lnTo>
                  <a:pt x="191069" y="163773"/>
                </a:lnTo>
                <a:cubicBezTo>
                  <a:pt x="172872" y="127379"/>
                  <a:pt x="155962" y="90312"/>
                  <a:pt x="136478" y="54591"/>
                </a:cubicBezTo>
                <a:cubicBezTo>
                  <a:pt x="128624" y="40191"/>
                  <a:pt x="102358" y="9099"/>
                  <a:pt x="9553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Rectangle 5"/>
          <p:cNvSpPr>
            <a:spLocks noChangeArrowheads="1" noChangeShapeType="1"/>
          </p:cNvSpPr>
          <p:nvPr/>
        </p:nvSpPr>
        <p:spPr bwMode="auto">
          <a:xfrm>
            <a:off x="118218" y="8207253"/>
            <a:ext cx="6694487" cy="1595414"/>
          </a:xfrm>
          <a:prstGeom prst="rect">
            <a:avLst/>
          </a:prstGeom>
          <a:solidFill>
            <a:srgbClr val="FFDBA7">
              <a:alpha val="20000"/>
            </a:srgbClr>
          </a:solidFill>
          <a:ln w="0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2056" name="Text Box 7"/>
          <p:cNvSpPr txBox="1">
            <a:spLocks noChangeArrowheads="1" noChangeShapeType="1"/>
          </p:cNvSpPr>
          <p:nvPr/>
        </p:nvSpPr>
        <p:spPr bwMode="auto">
          <a:xfrm>
            <a:off x="260648" y="8841432"/>
            <a:ext cx="3622675" cy="93186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主催・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問い合わせ先</a:t>
            </a:r>
          </a:p>
          <a:p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〒７３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９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－００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４１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東広島市西条町寺家５１３</a:t>
            </a:r>
            <a:endParaRPr lang="ja-JP" sz="1000" b="1" dirty="0">
              <a:solidFill>
                <a:srgbClr val="000066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独立行政法人国立病院機構</a:t>
            </a:r>
          </a:p>
          <a:p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東広島医療センター</a:t>
            </a:r>
            <a:r>
              <a:rPr lang="ja-JP" altLang="en-US" sz="11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管理課</a:t>
            </a:r>
            <a:r>
              <a:rPr lang="ja-JP" altLang="en-US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猪野</a:t>
            </a:r>
            <a:r>
              <a:rPr lang="ja-JP" sz="11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endParaRPr lang="en-US" altLang="ja-JP" sz="1100" b="1" dirty="0" smtClean="0">
              <a:solidFill>
                <a:srgbClr val="000066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sz="11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1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</a:t>
            </a:r>
            <a:r>
              <a:rPr lang="ja-JP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ＴＥＬ（</a:t>
            </a:r>
            <a:r>
              <a:rPr lang="ja-JP" sz="10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０８２）</a:t>
            </a:r>
            <a:r>
              <a:rPr lang="ja-JP" altLang="en-US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４２３</a:t>
            </a:r>
            <a:r>
              <a:rPr lang="ja-JP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－</a:t>
            </a:r>
            <a:r>
              <a:rPr lang="ja-JP" altLang="en-US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２１７</a:t>
            </a:r>
            <a:r>
              <a:rPr lang="en-US" altLang="ja-JP" sz="1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6</a:t>
            </a:r>
            <a:r>
              <a:rPr lang="ja-JP" altLang="en-US" sz="8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（内線６２０２）</a:t>
            </a:r>
            <a:endParaRPr lang="ja-JP" sz="800" b="1" dirty="0">
              <a:solidFill>
                <a:srgbClr val="000066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323850" y="8763000"/>
            <a:ext cx="6340475" cy="0"/>
          </a:xfrm>
          <a:prstGeom prst="line">
            <a:avLst/>
          </a:prstGeom>
          <a:noFill/>
          <a:ln w="3175" algn="ctr">
            <a:solidFill>
              <a:srgbClr val="0000FF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endParaRPr lang="ja-JP" altLang="en-US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190063" y="8324178"/>
            <a:ext cx="6623050" cy="50056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ja-JP" sz="14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◆</a:t>
            </a:r>
            <a:r>
              <a:rPr lang="ja-JP" sz="12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本会は、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地域</a:t>
            </a:r>
            <a:r>
              <a:rPr lang="ja-JP" altLang="en-US" sz="1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医療機関従事者の皆様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、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東広島医療センター</a:t>
            </a:r>
            <a:r>
              <a:rPr 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職員向け</a:t>
            </a:r>
            <a:r>
              <a:rPr lang="ja-JP" sz="12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の講演です。</a:t>
            </a:r>
            <a:endParaRPr lang="ja-JP" altLang="en-US" sz="12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全て</a:t>
            </a:r>
            <a:r>
              <a:rPr lang="ja-JP" sz="12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の職種</a:t>
            </a:r>
            <a:r>
              <a:rPr lang="ja-JP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皆様</a:t>
            </a:r>
            <a:r>
              <a:rPr lang="ja-JP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の</a:t>
            </a:r>
            <a:r>
              <a:rPr lang="ja-JP" sz="12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ご参加を</a:t>
            </a:r>
            <a:r>
              <a:rPr lang="ja-JP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お待ち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いた</a:t>
            </a:r>
            <a:r>
              <a:rPr lang="ja-JP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しております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（事前申込不要）。</a:t>
            </a:r>
            <a:endParaRPr lang="ja-JP" sz="1200" dirty="0"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2062" name="Text Box 17"/>
          <p:cNvSpPr txBox="1">
            <a:spLocks noChangeArrowheads="1" noChangeShapeType="1"/>
          </p:cNvSpPr>
          <p:nvPr/>
        </p:nvSpPr>
        <p:spPr bwMode="auto">
          <a:xfrm>
            <a:off x="620688" y="803180"/>
            <a:ext cx="5909158" cy="55839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ja-JP" altLang="en-US" sz="36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堤  保 夫</a:t>
            </a:r>
            <a:r>
              <a:rPr lang="ja-JP" altLang="en-US" sz="28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先生</a:t>
            </a:r>
            <a:r>
              <a:rPr lang="ja-JP" altLang="ja-JP" sz="36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 特別講演</a:t>
            </a:r>
            <a:r>
              <a:rPr lang="ja-JP" altLang="en-US" sz="3600" b="1" dirty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会</a:t>
            </a:r>
            <a:endParaRPr lang="ja-JP" altLang="ja-JP" sz="3600" dirty="0"/>
          </a:p>
        </p:txBody>
      </p:sp>
      <p:sp>
        <p:nvSpPr>
          <p:cNvPr id="1042" name="Rectangle 18"/>
          <p:cNvSpPr>
            <a:spLocks noChangeArrowheads="1" noChangeShapeType="1"/>
          </p:cNvSpPr>
          <p:nvPr/>
        </p:nvSpPr>
        <p:spPr bwMode="auto">
          <a:xfrm>
            <a:off x="0" y="111946"/>
            <a:ext cx="4238473" cy="252412"/>
          </a:xfrm>
          <a:prstGeom prst="rect">
            <a:avLst/>
          </a:prstGeom>
          <a:solidFill>
            <a:srgbClr val="FFDBA7">
              <a:alpha val="25000"/>
            </a:srgbClr>
          </a:soli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/>
            <a:r>
              <a:rPr lang="ja-JP" sz="1200" dirty="0">
                <a:solidFill>
                  <a:srgbClr val="0000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国立病院機構</a:t>
            </a:r>
            <a:r>
              <a:rPr lang="ja-JP" sz="1400" dirty="0">
                <a:solidFill>
                  <a:srgbClr val="0000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1400" dirty="0">
                <a:solidFill>
                  <a:srgbClr val="0000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東広島医療</a:t>
            </a:r>
            <a:r>
              <a:rPr lang="ja-JP" altLang="en-US" sz="1400" dirty="0" smtClean="0">
                <a:solidFill>
                  <a:srgbClr val="0000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センター　特別講演会</a:t>
            </a:r>
            <a:endParaRPr lang="ja-JP" dirty="0"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1043" name="Text Box 19"/>
          <p:cNvSpPr txBox="1">
            <a:spLocks noChangeArrowheads="1" noChangeShapeType="1"/>
          </p:cNvSpPr>
          <p:nvPr/>
        </p:nvSpPr>
        <p:spPr bwMode="auto">
          <a:xfrm>
            <a:off x="763555" y="1361579"/>
            <a:ext cx="5527729" cy="696844"/>
          </a:xfrm>
          <a:prstGeom prst="rect">
            <a:avLst/>
          </a:prstGeom>
          <a:noFill/>
          <a:ln w="12700" algn="in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演題：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「ＢＬＳについて」　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sz="2000" b="1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7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2" y="8882063"/>
            <a:ext cx="2765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テキスト ボックス 53"/>
          <p:cNvSpPr txBox="1"/>
          <p:nvPr/>
        </p:nvSpPr>
        <p:spPr>
          <a:xfrm>
            <a:off x="4391866" y="4676799"/>
            <a:ext cx="1899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講演会場案内図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-2691680" y="4376936"/>
            <a:ext cx="23042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Picture 2" descr="C:\Users\okagaki_tetsuya\Desktop\新外来\図面案内図\2F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2197" y="5008990"/>
            <a:ext cx="2878756" cy="270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3996993" y="5133245"/>
            <a:ext cx="1049660" cy="3238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外来診療棟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２階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882859" y="7321991"/>
            <a:ext cx="587247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２病棟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363440" y="7283991"/>
            <a:ext cx="57606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ICU</a:t>
            </a: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CCU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64" name="四角形吹き出し 63"/>
          <p:cNvSpPr/>
          <p:nvPr/>
        </p:nvSpPr>
        <p:spPr>
          <a:xfrm>
            <a:off x="4014832" y="5757727"/>
            <a:ext cx="636640" cy="673847"/>
          </a:xfrm>
          <a:prstGeom prst="wedgeRectCallout">
            <a:avLst>
              <a:gd name="adj1" fmla="val 58955"/>
              <a:gd name="adj2" fmla="val 86709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85915" y="5810356"/>
            <a:ext cx="755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講演会場</a:t>
            </a:r>
          </a:p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大・中会議室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106164" y="6185142"/>
            <a:ext cx="576064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医局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229199" y="5789264"/>
            <a:ext cx="66545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生理検査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受付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4849899" y="6068214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5210320" y="5702136"/>
            <a:ext cx="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H="1">
            <a:off x="4849062" y="6062176"/>
            <a:ext cx="31167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H="1" flipV="1">
            <a:off x="5229200" y="5634106"/>
            <a:ext cx="648587" cy="57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2877817" y="1971317"/>
            <a:ext cx="3434321" cy="1979502"/>
          </a:xfrm>
          <a:prstGeom prst="rect">
            <a:avLst/>
          </a:prstGeom>
          <a:noFill/>
          <a:ln w="19050" algn="in">
            <a:solidFill>
              <a:srgbClr val="00B05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ja-JP" altLang="ja-JP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■</a:t>
            </a:r>
            <a:r>
              <a:rPr lang="ja-JP" sz="14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　</a:t>
            </a:r>
            <a:r>
              <a:rPr lang="ja-JP" sz="14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き</a:t>
            </a:r>
            <a:endParaRPr lang="en-US" altLang="ja-JP" sz="14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１</a:t>
            </a:r>
            <a:r>
              <a:rPr lang="en-US" alt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1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月</a:t>
            </a: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2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６</a:t>
            </a:r>
            <a:r>
              <a:rPr 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日（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火</a:t>
            </a:r>
            <a:r>
              <a:rPr 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）</a:t>
            </a:r>
            <a:endParaRPr lang="ja-JP" alt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</a:t>
            </a:r>
            <a:r>
              <a:rPr 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１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８</a:t>
            </a:r>
            <a:r>
              <a:rPr 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時</a:t>
            </a:r>
            <a:r>
              <a:rPr lang="en-US" altLang="ja-JP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0</a:t>
            </a:r>
            <a:r>
              <a:rPr lang="ja-JP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０</a:t>
            </a:r>
            <a:r>
              <a:rPr lang="ja-JP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分</a:t>
            </a:r>
            <a:r>
              <a:rPr lang="ja-JP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～</a:t>
            </a:r>
          </a:p>
          <a:p>
            <a:r>
              <a:rPr lang="ja-JP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■</a:t>
            </a:r>
            <a:r>
              <a:rPr lang="ja-JP" sz="14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ところ</a:t>
            </a:r>
            <a:endParaRPr lang="en-US" altLang="ja-JP" sz="14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r>
              <a:rPr lang="ja-JP" altLang="en-US" sz="2000" b="1" dirty="0" smtClean="0">
                <a:solidFill>
                  <a:srgbClr val="000066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東広島医療センター内</a:t>
            </a:r>
          </a:p>
          <a:p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</a:t>
            </a: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外来診療棟２階大・中会議室</a:t>
            </a:r>
            <a:endParaRPr lang="ja-JP" dirty="0">
              <a:solidFill>
                <a:schemeClr val="tx2">
                  <a:lumMod val="60000"/>
                  <a:lumOff val="40000"/>
                </a:schemeClr>
              </a:solidFill>
              <a:ea typeface="HG丸ｺﾞｼｯｸM-PRO" pitchFamily="50" charset="-128"/>
              <a:cs typeface="ＭＳ Ｐゴシック" pitchFamily="50" charset="-128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5949280" y="5652104"/>
            <a:ext cx="0" cy="306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070813" y="6017816"/>
            <a:ext cx="558848" cy="2407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エスカレーター</a:t>
            </a:r>
            <a:endParaRPr kumimoji="1" lang="ja-JP" altLang="en-US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741657" y="5789264"/>
            <a:ext cx="364507" cy="18046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ＥＶ</a:t>
            </a:r>
            <a:endParaRPr kumimoji="1" lang="ja-JP" altLang="en-US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38086" y="413563"/>
            <a:ext cx="6491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広島大学大学院医系科学研究科　麻酔蘇生学教授</a:t>
            </a:r>
            <a:r>
              <a:rPr lang="ja-JP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96464" y="4055835"/>
            <a:ext cx="3663999" cy="4050205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講師略歴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  徳島大学医学部医学科　卒業</a:t>
            </a:r>
            <a:endParaRPr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  徳島大学大学院医学研究科外科系　入学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課程博士　甲医第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646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　学位授与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徳島大学医学部付属病院　麻酔科　医員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健康保険鳴門病院　麻酔科　医員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徳島大学医学部付属病院　麻酔科　医員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ｶﾘﾌｫﾙﾆｱ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大学ｻﾝﾃﾞｨｴｺﾞ校 ポスドク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ｶﾘﾌｫﾙﾆｱ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大学ｻﾝﾃﾞｨｴｺﾞ校 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ﾘｻｰﾁｻｲｴﾝﾃｨｽﾄ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徳島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大学医学部・歯学部付属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 麻酔科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助教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徳島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大学大学院医歯薬学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研究部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 麻酔</a:t>
            </a:r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・疼痛治療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医学分野　講師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ＮＰＯ法人 徳島ライフサポート協会設立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理事長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日本ＡＣＬＳ協会 徳島トレーニング</a:t>
            </a:r>
            <a:r>
              <a:rPr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サイト　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        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</a:t>
            </a:r>
            <a:r>
              <a:rPr lang="ja-JP" altLang="en-US" sz="1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設立メンバー</a:t>
            </a:r>
            <a:endParaRPr lang="en-US" altLang="ja-JP" sz="10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徳島大学大学院医歯薬学研究部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麻酔・疼痛治療医学分野　准教授</a:t>
            </a:r>
            <a:endParaRPr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  広島大学大学院医系科学研究科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1000" b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麻酔蘇生学　教授</a:t>
            </a:r>
            <a:endParaRPr lang="en-US" altLang="ja-JP" sz="10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55" y="1824151"/>
            <a:ext cx="1558027" cy="2174360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969660" y="6268506"/>
            <a:ext cx="2788908" cy="383960"/>
          </a:xfrm>
          <a:prstGeom prst="wedgeEllipseCallout">
            <a:avLst>
              <a:gd name="adj1" fmla="val -19407"/>
              <a:gd name="adj2" fmla="val 824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これら団体を設立して徳島県のＢＬＳ</a:t>
            </a:r>
            <a:r>
              <a:rPr lang="en-US" altLang="ja-JP" sz="900" b="1" dirty="0" smtClean="0">
                <a:solidFill>
                  <a:schemeClr val="tx1"/>
                </a:solidFill>
              </a:rPr>
              <a:t>/</a:t>
            </a:r>
            <a:r>
              <a:rPr lang="ja-JP" altLang="en-US" sz="900" b="1" dirty="0" smtClean="0">
                <a:solidFill>
                  <a:schemeClr val="tx1"/>
                </a:solidFill>
              </a:rPr>
              <a:t>ＡＣＬＳ講習を毎月行ってました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83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東広島医療センター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東広島医療センター</dc:creator>
  <cp:lastModifiedBy>猪野　千絵／Ino,Chie</cp:lastModifiedBy>
  <cp:revision>228</cp:revision>
  <cp:lastPrinted>2019-11-05T00:48:25Z</cp:lastPrinted>
  <dcterms:created xsi:type="dcterms:W3CDTF">2010-04-18T23:46:29Z</dcterms:created>
  <dcterms:modified xsi:type="dcterms:W3CDTF">2019-11-05T00:48:38Z</dcterms:modified>
</cp:coreProperties>
</file>